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4"/>
    <p:restoredTop sz="97578"/>
  </p:normalViewPr>
  <p:slideViewPr>
    <p:cSldViewPr snapToGrid="0">
      <p:cViewPr varScale="1">
        <p:scale>
          <a:sx n="189" d="100"/>
          <a:sy n="189" d="100"/>
        </p:scale>
        <p:origin x="17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E8CB-7005-63A1-9005-D93F9D966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DDFC1-D26B-41B0-69C9-FE2E7212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B71B-048D-E711-B50C-4E8A51FE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4AF3-7794-3300-818B-98101E1B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47D7-BE81-D6F0-3D38-CAA563DF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7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2142-BC97-5BE1-E566-69607B86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425FC-B85D-0332-9AE9-525F68EF9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F616F-E43F-412A-643F-DF02A1CC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457A9-BEBE-03AE-EA75-18647F30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CA-E8BC-6A22-CFF6-A6CFF738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6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D4930-B427-8023-7C28-6F29D749A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9834B-559D-19F6-E701-740C4E236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C53-1463-F94E-BB84-C733C3B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A2DE0-5BC2-9B35-0F99-6D9E855D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D60DD-9CF0-F9D6-C4EC-CEBF287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B0F5-AFD5-B94F-5E27-84745558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86BB-B670-9177-BD57-1231DB8B7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1FCA-6E47-6AD0-6097-C6CE6A81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9D99A-6D56-BCDC-FF8B-42B268A3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FF42-AC49-5A97-F405-41C4475A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A450-5CAA-78FE-BEC7-B7DCC891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309FC-CEE9-49B2-FF0A-C3B928E9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DA0E-71AC-F3C3-7E6B-D4EA702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B0697-8520-BC58-287B-F0A26184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4D0D-483C-57A0-A8B6-1789DAF5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93C-9154-8D93-6222-A12451AE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C1BA-A43A-22C8-B03F-1CD81DF77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DDC7-20BC-8214-2D55-F782DF2B1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9F1C-D93B-85EE-BADE-2EF1E72E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0E432-9A3F-185C-4BD5-5991C74B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1C557-7C7E-B258-BA89-C89AFAEB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26DF-E8E8-53AA-0C1D-C4EDEF7B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CC1A-061C-FCF1-8B95-67691FE69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417F9-79F8-F08C-BAFE-248DE4012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FCDED-F901-7D59-A051-96C3C010D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B7CCD-80BE-2844-80EF-350186D89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FA04-C564-4770-F08B-C5755807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C6E00-0EFD-7FE7-68CE-4D027D14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701F0-F888-DC18-E673-43A174DB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CF5B-6CAE-F595-2AEA-0A2AD22F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A2CAF-8DBE-2EA8-DD20-021C027F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0626B-5C94-B761-8CA1-92C9C65B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037D7-8EE1-B52A-07C8-1D7D56C5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05648-052E-E213-062A-C15508F8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1923E-D579-B37A-087F-D0F43C6C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4A04-8735-43EB-84C4-3AF2F67D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05E8-CB0A-4847-80AC-F8E81A5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3C14-DE37-09DA-ACF9-9F5B23A3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6FFDE-24A1-0983-4674-BED337C35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56073-9931-0CB9-61B1-28716D0A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C2E91-52DB-ACEF-43A5-70B032C5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5AC05-1A10-FF99-E8FF-B222B6DC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1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872-9D48-491F-F616-ED829893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43F1-F99B-7988-384E-04126FDB1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32CAC-1459-6122-E7D0-4333C2B4C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43B3A-458F-87DC-E6CA-E30CF585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B3447-7F17-81BF-F161-078E136F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E8AB4-5B5A-09A8-56CF-30DE85C4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85E2F-6D1C-69D0-FD04-194EA1A8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B9C23-867A-8439-2E9A-7227E4DD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9B15-BE9F-64BA-6AC2-1C5EB1588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CE870-0EF2-CB40-BD8F-942AE20B8C2D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11909-9C43-68DA-657C-F2E4D5506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FC298-B9C8-C719-B71C-DFD739207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B2A7-C2B1-984F-8A02-99828F70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0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AAE3D6-A8F6-0DD9-3863-0A19D379A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630" y="5167418"/>
            <a:ext cx="8949690" cy="70226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BsidesKC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EB60D-D256-8672-BA0B-2F78B86E5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861" y="5891829"/>
            <a:ext cx="8949690" cy="504645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Learn to Solder Village</a:t>
            </a:r>
          </a:p>
        </p:txBody>
      </p:sp>
      <p:pic>
        <p:nvPicPr>
          <p:cNvPr id="5" name="Picture 4" descr="A logo with text and a crown&#10;&#10;Description automatically generated with medium confidence">
            <a:extLst>
              <a:ext uri="{FF2B5EF4-FFF2-40B4-BE49-F238E27FC236}">
                <a16:creationId xmlns:a16="http://schemas.microsoft.com/office/drawing/2014/main" id="{135CF270-B9E0-5D31-99FC-5C6083A4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69" y="461527"/>
            <a:ext cx="6158062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DAD3-2DC2-E6AB-04B2-CBECAD00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Schedule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4FC7-CC57-DED5-EF71-B8A59CC68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Badge Prep (</a:t>
            </a:r>
            <a:r>
              <a:rPr lang="en-US" sz="2200" dirty="0" err="1"/>
              <a:t>Plexpod</a:t>
            </a:r>
            <a:r>
              <a:rPr lang="en-US" sz="2200" dirty="0"/>
              <a:t>) – 1PM – 4PM?</a:t>
            </a:r>
          </a:p>
          <a:p>
            <a:r>
              <a:rPr lang="en-US" sz="2200" dirty="0"/>
              <a:t>Village setup (</a:t>
            </a:r>
            <a:r>
              <a:rPr lang="en-US" sz="2200" dirty="0" err="1"/>
              <a:t>Plexpod</a:t>
            </a:r>
            <a:r>
              <a:rPr lang="en-US" sz="2200" dirty="0"/>
              <a:t>) – 4PM-6:30PM Friday, October 7</a:t>
            </a:r>
            <a:r>
              <a:rPr lang="en-US" sz="2200" baseline="30000" dirty="0"/>
              <a:t>th</a:t>
            </a:r>
            <a:endParaRPr lang="en-US" sz="2200" dirty="0"/>
          </a:p>
          <a:p>
            <a:r>
              <a:rPr lang="en-US" sz="2200" dirty="0"/>
              <a:t>Village training/prep – 8AM Saturday, October 8</a:t>
            </a:r>
            <a:r>
              <a:rPr lang="en-US" sz="2200" baseline="30000" dirty="0"/>
              <a:t>th</a:t>
            </a:r>
          </a:p>
          <a:p>
            <a:r>
              <a:rPr lang="en-US" sz="2200" dirty="0"/>
              <a:t>Village Opens: 10AM</a:t>
            </a:r>
          </a:p>
          <a:p>
            <a:r>
              <a:rPr lang="en-US" sz="2200" dirty="0"/>
              <a:t>Village Close: 5PM</a:t>
            </a: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5D584221-B880-A3B7-D798-2D565C070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17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352925-4751-4F5E-B434-C1C0CE91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B0C87-106B-4BC6-B780-21399D381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uple of men standing in a room&#10;&#10;Description automatically generated">
            <a:extLst>
              <a:ext uri="{FF2B5EF4-FFF2-40B4-BE49-F238E27FC236}">
                <a16:creationId xmlns:a16="http://schemas.microsoft.com/office/drawing/2014/main" id="{29119F17-97B3-2B2F-030B-94BE2C84F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6841" r="2649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Content Placeholder 4" descr="A room with pink mats and doors&#10;&#10;Description automatically generated">
            <a:extLst>
              <a:ext uri="{FF2B5EF4-FFF2-40B4-BE49-F238E27FC236}">
                <a16:creationId xmlns:a16="http://schemas.microsoft.com/office/drawing/2014/main" id="{E718A80B-CB66-3944-161F-E47E64E27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</a:blip>
          <a:srcRect l="16667" r="16667"/>
          <a:stretch/>
        </p:blipFill>
        <p:spPr>
          <a:xfrm>
            <a:off x="6094180" y="10"/>
            <a:ext cx="609600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09D7D8-3785-5B28-E5F8-99B67A9A760F}"/>
              </a:ext>
            </a:extLst>
          </p:cNvPr>
          <p:cNvSpPr txBox="1"/>
          <p:nvPr/>
        </p:nvSpPr>
        <p:spPr>
          <a:xfrm>
            <a:off x="6865531" y="347085"/>
            <a:ext cx="455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Primary Learn to Solder 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C5579-0FE5-A365-EDE9-52FCE766827C}"/>
              </a:ext>
            </a:extLst>
          </p:cNvPr>
          <p:cNvSpPr txBox="1"/>
          <p:nvPr/>
        </p:nvSpPr>
        <p:spPr>
          <a:xfrm>
            <a:off x="1289355" y="347085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Badge Assistance / CTF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7D864-589C-7DA4-3A0B-405615E0A611}"/>
              </a:ext>
            </a:extLst>
          </p:cNvPr>
          <p:cNvSpPr txBox="1"/>
          <p:nvPr/>
        </p:nvSpPr>
        <p:spPr>
          <a:xfrm>
            <a:off x="4342100" y="6249305"/>
            <a:ext cx="1674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Left Room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815B9-7700-509F-9684-AA686785BFCA}"/>
              </a:ext>
            </a:extLst>
          </p:cNvPr>
          <p:cNvSpPr txBox="1"/>
          <p:nvPr/>
        </p:nvSpPr>
        <p:spPr>
          <a:xfrm>
            <a:off x="6173519" y="6230716"/>
            <a:ext cx="18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Right Room</a:t>
            </a:r>
          </a:p>
        </p:txBody>
      </p:sp>
    </p:spTree>
    <p:extLst>
      <p:ext uri="{BB962C8B-B14F-4D97-AF65-F5344CB8AC3E}">
        <p14:creationId xmlns:p14="http://schemas.microsoft.com/office/powerpoint/2010/main" val="414537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BF77-AE16-AD92-004B-AE0543B4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Traffic Control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AF54EC-EFBE-F964-B88D-CBED4CBE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Room(s) have a common path (up stairs) to enter with two different doors</a:t>
            </a:r>
          </a:p>
          <a:p>
            <a:r>
              <a:rPr lang="en-US" sz="2200" dirty="0"/>
              <a:t>There is a throughway to go between them</a:t>
            </a:r>
          </a:p>
          <a:p>
            <a:r>
              <a:rPr lang="en-US" sz="2200" dirty="0"/>
              <a:t>Entrance should be through right room door</a:t>
            </a:r>
          </a:p>
          <a:p>
            <a:r>
              <a:rPr lang="en-US" sz="2200" dirty="0"/>
              <a:t>Exit should be through left room door (via throughway)</a:t>
            </a:r>
          </a:p>
          <a:p>
            <a:r>
              <a:rPr lang="en-US" sz="2200" dirty="0"/>
              <a:t>Room to right will be the primary Learn to Solder Room</a:t>
            </a:r>
          </a:p>
          <a:p>
            <a:r>
              <a:rPr lang="en-US" sz="2200" dirty="0"/>
              <a:t>Room to left will be the Badge support / CTF room</a:t>
            </a:r>
          </a:p>
        </p:txBody>
      </p:sp>
      <p:pic>
        <p:nvPicPr>
          <p:cNvPr id="5" name="Content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FC616BF-FBCC-182B-31D3-3B36D8EF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9" r="101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81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6E966-7C2D-9145-9467-6BA1A5C4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Closet Room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E896E9-BFB9-0C4C-358E-F0DA1136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Storage of supplies</a:t>
            </a:r>
          </a:p>
          <a:p>
            <a:r>
              <a:rPr lang="en-US" sz="2200"/>
              <a:t>Table for village support</a:t>
            </a:r>
          </a:p>
        </p:txBody>
      </p:sp>
      <p:pic>
        <p:nvPicPr>
          <p:cNvPr id="4" name="Content Placeholder 3" descr="A room with a pink mat and a door&#10;&#10;Description automatically generated">
            <a:extLst>
              <a:ext uri="{FF2B5EF4-FFF2-40B4-BE49-F238E27FC236}">
                <a16:creationId xmlns:a16="http://schemas.microsoft.com/office/drawing/2014/main" id="{41868D0C-77B8-97A9-9468-D29DE63C9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4" t="15606" r="21368" b="24011"/>
          <a:stretch/>
        </p:blipFill>
        <p:spPr>
          <a:xfrm>
            <a:off x="5523750" y="0"/>
            <a:ext cx="6665202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225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C1A60-44A9-91A3-20DA-8DC9516E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Projects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FA60F46-3AAD-99A9-2939-C0F694AA8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451561E-15DA-0D07-877E-557E474C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Flashlight Learn to Solder Kit</a:t>
            </a:r>
          </a:p>
          <a:p>
            <a:pPr lvl="1"/>
            <a:r>
              <a:rPr lang="en-US" sz="2200" dirty="0"/>
              <a:t>$5 suggested donation</a:t>
            </a:r>
          </a:p>
          <a:p>
            <a:r>
              <a:rPr lang="en-US" sz="2200" dirty="0"/>
              <a:t>Min-USB Learn to Solder Kit (CTF)</a:t>
            </a:r>
          </a:p>
          <a:p>
            <a:r>
              <a:rPr lang="en-US" sz="2200" dirty="0"/>
              <a:t>Community Solder Art Project</a:t>
            </a:r>
          </a:p>
          <a:p>
            <a:pPr lvl="1"/>
            <a:r>
              <a:rPr lang="en-US" sz="1800" dirty="0"/>
              <a:t>Assorted electrical components to solder on a KC frame (made by C. Fugate)</a:t>
            </a:r>
          </a:p>
          <a:p>
            <a:r>
              <a:rPr lang="en-US" sz="2200" dirty="0"/>
              <a:t>No SAO’s this year (by @</a:t>
            </a:r>
            <a:r>
              <a:rPr lang="en-US" sz="2200" dirty="0" err="1"/>
              <a:t>badgepirates</a:t>
            </a:r>
            <a:r>
              <a:rPr lang="en-US" sz="2200" dirty="0"/>
              <a:t>)</a:t>
            </a:r>
          </a:p>
          <a:p>
            <a:r>
              <a:rPr lang="en-US" sz="2200" dirty="0"/>
              <a:t>Northwest Arkansas (NWA) typically brings some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731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191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BsidesKC 2023</vt:lpstr>
      <vt:lpstr>Schedule</vt:lpstr>
      <vt:lpstr>PowerPoint Presentation</vt:lpstr>
      <vt:lpstr>Traffic Control</vt:lpstr>
      <vt:lpstr>Closet Room</vt:lpstr>
      <vt:lpstr>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BsidesKC 2023</dc:title>
  <dc:creator>Carl Fugate</dc:creator>
  <cp:lastModifiedBy>Carl Fugate</cp:lastModifiedBy>
  <cp:revision>4</cp:revision>
  <dcterms:created xsi:type="dcterms:W3CDTF">2023-10-01T22:43:14Z</dcterms:created>
  <dcterms:modified xsi:type="dcterms:W3CDTF">2023-10-04T14:57:41Z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09c0676-57dc-4dc8-a5f9-4958f026c95b_Enabled">
    <vt:lpwstr>true</vt:lpwstr>
  </property>
  <property fmtid="{D5CDD505-2E9C-101B-9397-08002B2CF9AE}" pid="3" name="MSIP_Label_009c0676-57dc-4dc8-a5f9-4958f026c95b_SetDate">
    <vt:lpwstr>2023-10-01T22:53:45Z</vt:lpwstr>
  </property>
  <property fmtid="{D5CDD505-2E9C-101B-9397-08002B2CF9AE}" pid="4" name="MSIP_Label_009c0676-57dc-4dc8-a5f9-4958f026c95b_Method">
    <vt:lpwstr>Standard</vt:lpwstr>
  </property>
  <property fmtid="{D5CDD505-2E9C-101B-9397-08002B2CF9AE}" pid="5" name="MSIP_Label_009c0676-57dc-4dc8-a5f9-4958f026c95b_Name">
    <vt:lpwstr>Unclassified</vt:lpwstr>
  </property>
  <property fmtid="{D5CDD505-2E9C-101B-9397-08002B2CF9AE}" pid="6" name="MSIP_Label_009c0676-57dc-4dc8-a5f9-4958f026c95b_SiteId">
    <vt:lpwstr>940821c3-f252-48cc-acc4-e191bf280f32</vt:lpwstr>
  </property>
  <property fmtid="{D5CDD505-2E9C-101B-9397-08002B2CF9AE}" pid="7" name="MSIP_Label_009c0676-57dc-4dc8-a5f9-4958f026c95b_ActionId">
    <vt:lpwstr>a383c5eb-309d-4121-b021-8babe8581c7d</vt:lpwstr>
  </property>
  <property fmtid="{D5CDD505-2E9C-101B-9397-08002B2CF9AE}" pid="8" name="MSIP_Label_009c0676-57dc-4dc8-a5f9-4958f026c95b_ContentBits">
    <vt:lpwstr>0</vt:lpwstr>
  </property>
</Properties>
</file>